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410" r:id="rId4"/>
    <p:sldId id="398" r:id="rId5"/>
    <p:sldId id="409" r:id="rId6"/>
    <p:sldId id="416" r:id="rId7"/>
    <p:sldId id="411" r:id="rId8"/>
    <p:sldId id="412" r:id="rId9"/>
    <p:sldId id="413" r:id="rId10"/>
    <p:sldId id="414" r:id="rId11"/>
    <p:sldId id="415" r:id="rId12"/>
    <p:sldId id="406" r:id="rId13"/>
    <p:sldId id="40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– 10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Cashflowoverzicht moet kloppen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1876424"/>
            <a:ext cx="5903554" cy="385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 overige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Current</a:t>
            </a:r>
            <a:r>
              <a:rPr lang="nl-NL" dirty="0" smtClean="0"/>
              <a:t> ratio, </a:t>
            </a:r>
            <a:r>
              <a:rPr lang="nl-NL" dirty="0" err="1" smtClean="0"/>
              <a:t>quick</a:t>
            </a:r>
            <a:r>
              <a:rPr lang="nl-NL" dirty="0" smtClean="0"/>
              <a:t> ratio</a:t>
            </a:r>
          </a:p>
          <a:p>
            <a:r>
              <a:rPr lang="nl-NL" dirty="0" smtClean="0"/>
              <a:t>Solvabiliteit</a:t>
            </a:r>
          </a:p>
          <a:p>
            <a:r>
              <a:rPr lang="nl-NL" dirty="0" smtClean="0"/>
              <a:t>Rentabiliteit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7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Eindbalans maken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Ontwikkeling financiële kengetallen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Belasting</a:t>
            </a:r>
          </a:p>
        </p:txBody>
      </p:sp>
    </p:spTree>
    <p:extLst>
      <p:ext uri="{BB962C8B-B14F-4D97-AF65-F5344CB8AC3E}">
        <p14:creationId xmlns:p14="http://schemas.microsoft.com/office/powerpoint/2010/main" val="124560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dezelfde groepen</a:t>
            </a:r>
          </a:p>
          <a:p>
            <a:r>
              <a:rPr lang="nl-NL" dirty="0" smtClean="0"/>
              <a:t>Verbeterde financiële hoofdstuk leveren jullie in. Digitaal dus.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175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Huizenopdracht is nagekeken</a:t>
            </a:r>
          </a:p>
          <a:p>
            <a:r>
              <a:rPr lang="nl-NL" dirty="0" smtClean="0"/>
              <a:t>Extra herhaling om de balansopdracht goed te kunnen maken.</a:t>
            </a:r>
          </a:p>
        </p:txBody>
      </p:sp>
    </p:spTree>
    <p:extLst>
      <p:ext uri="{BB962C8B-B14F-4D97-AF65-F5344CB8AC3E}">
        <p14:creationId xmlns:p14="http://schemas.microsoft.com/office/powerpoint/2010/main" val="33008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Huizenopdracht.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974" y="1196752"/>
            <a:ext cx="4085202" cy="336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 inkomstenbelasting</a:t>
            </a:r>
            <a:br>
              <a:rPr lang="nl-NL" dirty="0" smtClean="0"/>
            </a:br>
            <a:r>
              <a:rPr lang="nl-NL" dirty="0" smtClean="0"/>
              <a:t>ondernemers (VOF)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64" y="1176273"/>
            <a:ext cx="9088536" cy="290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5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Vennootschapsbelasting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5184576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Daarna kun je het uitkeren aan de aandeelhouders. Daar moet dan nog wel dividendbelasting over betaald worden.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58135"/>
            <a:ext cx="7272808" cy="389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Rekenvoorbeeld inkomstenbelasting</a:t>
            </a:r>
            <a:br>
              <a:rPr lang="nl-NL" dirty="0"/>
            </a:br>
            <a:r>
              <a:rPr lang="nl-NL" dirty="0"/>
              <a:t>ondernemers </a:t>
            </a:r>
            <a:r>
              <a:rPr lang="nl-NL" dirty="0" smtClean="0"/>
              <a:t>(BV)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€50.000 winst</a:t>
            </a:r>
          </a:p>
          <a:p>
            <a:r>
              <a:rPr lang="nl-NL" dirty="0" smtClean="0"/>
              <a:t>€9.500 belasting (19%)</a:t>
            </a:r>
          </a:p>
          <a:p>
            <a:r>
              <a:rPr lang="nl-NL" dirty="0" smtClean="0"/>
              <a:t>€40.500</a:t>
            </a:r>
          </a:p>
          <a:p>
            <a:pPr lvl="1"/>
            <a:r>
              <a:rPr lang="nl-NL" dirty="0" smtClean="0"/>
              <a:t>Winstuitkering</a:t>
            </a:r>
          </a:p>
          <a:p>
            <a:pPr lvl="1"/>
            <a:r>
              <a:rPr lang="nl-NL" dirty="0" smtClean="0"/>
              <a:t>Winstreservering (+ eigen vermogen)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0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Winstverdeling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Winst minus belastingen:</a:t>
            </a:r>
          </a:p>
          <a:p>
            <a:pPr>
              <a:buFontTx/>
              <a:buChar char="-"/>
            </a:pPr>
            <a:r>
              <a:rPr lang="nl-NL" dirty="0" smtClean="0"/>
              <a:t>Privé uitkering</a:t>
            </a:r>
          </a:p>
          <a:p>
            <a:pPr>
              <a:buFontTx/>
              <a:buChar char="-"/>
            </a:pPr>
            <a:r>
              <a:rPr lang="nl-NL" dirty="0" smtClean="0"/>
              <a:t>Verhoging EV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Heb je meer uitgekeerd dan je winst min de belastingen daalt dus het eigen vermogen.</a:t>
            </a:r>
          </a:p>
        </p:txBody>
      </p:sp>
    </p:spTree>
    <p:extLst>
      <p:ext uri="{BB962C8B-B14F-4D97-AF65-F5344CB8AC3E}">
        <p14:creationId xmlns:p14="http://schemas.microsoft.com/office/powerpoint/2010/main" val="37060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1019175"/>
            <a:ext cx="9001125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Liquiditeitsprognose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Conclusie: </a:t>
            </a:r>
          </a:p>
          <a:p>
            <a:pPr lvl="1"/>
            <a:r>
              <a:rPr lang="nl-NL" dirty="0" smtClean="0"/>
              <a:t>Maximale kredietlimiet</a:t>
            </a:r>
          </a:p>
          <a:p>
            <a:pPr lvl="1"/>
            <a:r>
              <a:rPr lang="nl-NL" dirty="0" smtClean="0"/>
              <a:t>Eindsaldo bank</a:t>
            </a:r>
          </a:p>
          <a:p>
            <a:r>
              <a:rPr lang="nl-NL" dirty="0" smtClean="0"/>
              <a:t>Wat haal je hier nog meer uit</a:t>
            </a:r>
          </a:p>
          <a:p>
            <a:pPr lvl="1"/>
            <a:r>
              <a:rPr lang="nl-NL" dirty="0" smtClean="0"/>
              <a:t>Debiteuren</a:t>
            </a:r>
          </a:p>
          <a:p>
            <a:pPr lvl="1"/>
            <a:r>
              <a:rPr lang="nl-NL" dirty="0" smtClean="0"/>
              <a:t>Crediteuren</a:t>
            </a:r>
          </a:p>
          <a:p>
            <a:pPr lvl="2"/>
            <a:r>
              <a:rPr lang="nl-NL" dirty="0" smtClean="0"/>
              <a:t>Kan ook de belastingdienst 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4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8082</TotalTime>
  <Words>149</Words>
  <Application>Microsoft Office PowerPoint</Application>
  <PresentationFormat>Diavoorstelling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Planning vandaag</vt:lpstr>
      <vt:lpstr>Huizenopdracht.</vt:lpstr>
      <vt:lpstr>Rekenvoorbeeld inkomstenbelasting ondernemers (VOF)</vt:lpstr>
      <vt:lpstr>Vennootschapsbelasting</vt:lpstr>
      <vt:lpstr>Rekenvoorbeeld inkomstenbelasting ondernemers (BV)</vt:lpstr>
      <vt:lpstr>Winstverdeling</vt:lpstr>
      <vt:lpstr>Eindbalans</vt:lpstr>
      <vt:lpstr>Liquiditeitsprognose</vt:lpstr>
      <vt:lpstr>Kengetallen</vt:lpstr>
      <vt:lpstr>Ontwikkeling overige kengetallen</vt:lpstr>
      <vt:lpstr>De opdracht</vt:lpstr>
      <vt:lpstr>De 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119</cp:revision>
  <dcterms:created xsi:type="dcterms:W3CDTF">2013-11-15T15:05:42Z</dcterms:created>
  <dcterms:modified xsi:type="dcterms:W3CDTF">2019-03-25T08:27:27Z</dcterms:modified>
</cp:coreProperties>
</file>